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Montserrat Black"/>
      <p:bold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160">
          <p15:clr>
            <a:srgbClr val="A4A3A4"/>
          </p15:clr>
        </p15:guide>
        <p15:guide id="4" pos="7199">
          <p15:clr>
            <a:srgbClr val="A4A3A4"/>
          </p15:clr>
        </p15:guide>
        <p15:guide id="5" orient="horz" pos="479">
          <p15:clr>
            <a:srgbClr val="A4A3A4"/>
          </p15:clr>
        </p15:guide>
        <p15:guide id="6" orient="horz" pos="3841">
          <p15:clr>
            <a:srgbClr val="A4A3A4"/>
          </p15:clr>
        </p15:guide>
        <p15:guide id="7" pos="2016">
          <p15:clr>
            <a:srgbClr val="A4A3A4"/>
          </p15:clr>
        </p15:guide>
        <p15:guide id="8" pos="5520">
          <p15:clr>
            <a:srgbClr val="A4A3A4"/>
          </p15:clr>
        </p15:guide>
        <p15:guide id="9" pos="5639">
          <p15:clr>
            <a:srgbClr val="A4A3A4"/>
          </p15:clr>
        </p15:guide>
        <p15:guide id="10" pos="2256">
          <p15:clr>
            <a:srgbClr val="A4A3A4"/>
          </p15:clr>
        </p15:guide>
        <p15:guide id="11" pos="3696">
          <p15:clr>
            <a:srgbClr val="A4A3A4"/>
          </p15:clr>
        </p15:guide>
        <p15:guide id="12" pos="5376">
          <p15:clr>
            <a:srgbClr val="A4A3A4"/>
          </p15:clr>
        </p15:guide>
        <p15:guide id="13" pos="3984">
          <p15:clr>
            <a:srgbClr val="A4A3A4"/>
          </p15:clr>
        </p15:guide>
        <p15:guide id="14" pos="481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jYQJ3fMnatpZfP5ozRh589Uu7x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2160"/>
        <p:guide pos="7199"/>
        <p:guide pos="479" orient="horz"/>
        <p:guide pos="3841" orient="horz"/>
        <p:guide pos="2016"/>
        <p:guide pos="5520"/>
        <p:guide pos="5639"/>
        <p:guide pos="2256"/>
        <p:guide pos="3696"/>
        <p:guide pos="5376"/>
        <p:guide pos="3984"/>
        <p:guide pos="4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customschemas.google.com/relationships/presentationmetadata" Target="meta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Black-boldItalic.fntdata"/><Relationship Id="rId18" Type="http://schemas.openxmlformats.org/officeDocument/2006/relationships/font" Target="fonts/MontserratBlack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e066225ef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6e066225ef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e066225ef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6e066225ef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6e066225ef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g26e066225ef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e066225ef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26e066225ef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e066225ef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26e066225ef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e066225ef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26e066225ef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e066225ef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26e066225ef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e066225ef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26e066225ef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e066225ef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26e066225ef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o Azul">
  <p:cSld name="Fundo Azu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tipo, nome da empresa&#10;&#10;Descrição gerada automaticamente" id="22" name="Google Shape;2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1" y="152185"/>
            <a:ext cx="1969170" cy="743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transporte, aeronave&#10;&#10;Descrição gerada automaticamente" id="23" name="Google Shape;2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5692" y="281023"/>
            <a:ext cx="338427" cy="48390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3"/>
          <p:cNvSpPr txBox="1"/>
          <p:nvPr>
            <p:ph type="title"/>
          </p:nvPr>
        </p:nvSpPr>
        <p:spPr>
          <a:xfrm>
            <a:off x="838200" y="14109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Black"/>
              <a:buNone/>
              <a:defRPr b="1" i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o Branco">
  <p:cSld name="Fundo Branc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tipo, nome da empresa&#10;&#10;Descrição gerada automaticamente" id="26" name="Google Shape;2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881" y="150559"/>
            <a:ext cx="1963229" cy="744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transporte, aeronave&#10;&#10;Descrição gerada automaticamente" id="27" name="Google Shape;2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5692" y="281023"/>
            <a:ext cx="338427" cy="48390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4"/>
          <p:cNvSpPr txBox="1"/>
          <p:nvPr>
            <p:ph type="title"/>
          </p:nvPr>
        </p:nvSpPr>
        <p:spPr>
          <a:xfrm>
            <a:off x="838200" y="14109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Black"/>
              <a:buNone/>
              <a:defRPr b="1" i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17.jpg"/><Relationship Id="rId7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9.jpg"/><Relationship Id="rId5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9.jp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hyperlink" Target="https://docs.flutter.dev/get-started/install/windows#get-the-flutter-sdk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"/>
          <p:cNvSpPr txBox="1"/>
          <p:nvPr/>
        </p:nvSpPr>
        <p:spPr>
          <a:xfrm>
            <a:off x="1290368" y="4107667"/>
            <a:ext cx="5272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Criando um aplicativo de clima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1295327" y="3878746"/>
            <a:ext cx="5240547" cy="287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1029700" y="3360150"/>
            <a:ext cx="5931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Primeiro contato com o flutter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3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475" y="4856200"/>
            <a:ext cx="1538424" cy="153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e066225ef_0_81"/>
          <p:cNvSpPr txBox="1"/>
          <p:nvPr>
            <p:ph idx="4294967295" type="subTitle"/>
          </p:nvPr>
        </p:nvSpPr>
        <p:spPr>
          <a:xfrm>
            <a:off x="892498" y="2203450"/>
            <a:ext cx="5527800" cy="38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6e066225ef_0_81"/>
          <p:cNvSpPr txBox="1"/>
          <p:nvPr>
            <p:ph idx="4294967295" type="ctrTitle"/>
          </p:nvPr>
        </p:nvSpPr>
        <p:spPr>
          <a:xfrm>
            <a:off x="1055851" y="591525"/>
            <a:ext cx="7551300" cy="30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</a:pPr>
            <a:r>
              <a:rPr b="1" lang="pt-BR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Agora sim, vamos escrever código!</a:t>
            </a:r>
            <a:endParaRPr sz="3200"/>
          </a:p>
        </p:txBody>
      </p:sp>
      <p:sp>
        <p:nvSpPr>
          <p:cNvPr id="103" name="Google Shape;103;g26e066225ef_0_81"/>
          <p:cNvSpPr txBox="1"/>
          <p:nvPr>
            <p:ph idx="4294967295" type="subTitle"/>
          </p:nvPr>
        </p:nvSpPr>
        <p:spPr>
          <a:xfrm>
            <a:off x="892498" y="2203450"/>
            <a:ext cx="5527800" cy="38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https://github.com/daviguelfi/flutter-bootcamp-with-dart/tree/master/Clima-Flutter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/>
          <p:nvPr/>
        </p:nvSpPr>
        <p:spPr>
          <a:xfrm>
            <a:off x="3760549" y="2968255"/>
            <a:ext cx="453201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Montserrat Black"/>
              <a:buNone/>
            </a:pPr>
            <a:r>
              <a:rPr lang="pt-BR" sz="5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Dúvidas?</a:t>
            </a:r>
            <a:endParaRPr b="0" i="0" sz="5400" u="none" cap="none" strike="noStrik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9" name="Google Shape;109;p30"/>
          <p:cNvSpPr txBox="1"/>
          <p:nvPr/>
        </p:nvSpPr>
        <p:spPr>
          <a:xfrm>
            <a:off x="6145500" y="6334800"/>
            <a:ext cx="604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CCEE"/>
              </a:buClr>
              <a:buSzPts val="2800"/>
              <a:buFont typeface="Arial"/>
              <a:buNone/>
            </a:pPr>
            <a:r>
              <a:rPr lang="pt-BR" sz="2800">
                <a:solidFill>
                  <a:srgbClr val="87CCEE"/>
                </a:solidFill>
              </a:rPr>
              <a:t>https://www.monitoratec.com.br/jobs</a:t>
            </a:r>
            <a:endParaRPr b="0" i="0" sz="2800" u="none" cap="none" strike="noStrike">
              <a:solidFill>
                <a:srgbClr val="87CC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, nome da empresa&#10;&#10;Descrição gerada automaticamente" id="110" name="Google Shape;11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375" y="234397"/>
            <a:ext cx="2558668" cy="86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transporte, aeronave&#10;&#10;Descrição gerada automaticamente" id="111" name="Google Shape;11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5359" y="377592"/>
            <a:ext cx="481716" cy="61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e066225ef_0_87"/>
          <p:cNvSpPr txBox="1"/>
          <p:nvPr/>
        </p:nvSpPr>
        <p:spPr>
          <a:xfrm>
            <a:off x="669074" y="2221530"/>
            <a:ext cx="453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Montserrat Black"/>
              <a:buNone/>
            </a:pPr>
            <a:r>
              <a:rPr lang="pt-BR" sz="5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OBRIGADO!</a:t>
            </a:r>
            <a:endParaRPr b="0" i="0" sz="5400" u="none" cap="none" strike="noStrike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7" name="Google Shape;117;g26e066225ef_0_87"/>
          <p:cNvSpPr txBox="1"/>
          <p:nvPr/>
        </p:nvSpPr>
        <p:spPr>
          <a:xfrm>
            <a:off x="3965549" y="4742125"/>
            <a:ext cx="412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CCEE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87CC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26e066225ef_0_87"/>
          <p:cNvSpPr txBox="1"/>
          <p:nvPr/>
        </p:nvSpPr>
        <p:spPr>
          <a:xfrm>
            <a:off x="6145500" y="6334800"/>
            <a:ext cx="604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CCEE"/>
              </a:buClr>
              <a:buSzPts val="2800"/>
              <a:buFont typeface="Arial"/>
              <a:buNone/>
            </a:pPr>
            <a:r>
              <a:rPr lang="pt-BR" sz="2800">
                <a:solidFill>
                  <a:srgbClr val="87CCEE"/>
                </a:solidFill>
              </a:rPr>
              <a:t>https://www.monitoratec.com.br/jobs</a:t>
            </a:r>
            <a:endParaRPr b="0" i="0" sz="2800" u="none" cap="none" strike="noStrike">
              <a:solidFill>
                <a:srgbClr val="87CC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, nome da empresa&#10;&#10;Descrição gerada automaticamente" id="119" name="Google Shape;119;g26e066225ef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375" y="234397"/>
            <a:ext cx="2558668" cy="86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transporte, aeronave&#10;&#10;Descrição gerada automaticamente" id="120" name="Google Shape;120;g26e066225ef_0_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5359" y="377592"/>
            <a:ext cx="481716" cy="616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6e066225ef_0_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0075" y="103300"/>
            <a:ext cx="4023850" cy="44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/>
          <p:nvPr>
            <p:ph idx="4294967295" type="subTitle"/>
          </p:nvPr>
        </p:nvSpPr>
        <p:spPr>
          <a:xfrm>
            <a:off x="892498" y="2203450"/>
            <a:ext cx="5527675" cy="3819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Desenvolvedor desde 2018</a:t>
            </a:r>
            <a:r>
              <a:rPr b="0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 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Organizador Opensanca</a:t>
            </a:r>
            <a:r>
              <a:rPr b="0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Desenvolvedor full-stack na monitora</a:t>
            </a:r>
            <a:r>
              <a:rPr b="0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 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Carros antigos,  fotografia, aleatoriedade, jogos</a:t>
            </a:r>
            <a:r>
              <a:rPr b="1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sp>
        <p:nvSpPr>
          <p:cNvPr id="42" name="Google Shape;42;p4"/>
          <p:cNvSpPr txBox="1"/>
          <p:nvPr>
            <p:ph idx="4294967295" type="ctrTitle"/>
          </p:nvPr>
        </p:nvSpPr>
        <p:spPr>
          <a:xfrm>
            <a:off x="892498" y="1069975"/>
            <a:ext cx="4808538" cy="1173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</a:pPr>
            <a:r>
              <a:rPr b="1" lang="pt-BR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Davi Guelfi Erba	</a:t>
            </a:r>
            <a:endParaRPr/>
          </a:p>
        </p:txBody>
      </p:sp>
      <p:pic>
        <p:nvPicPr>
          <p:cNvPr id="43" name="Google Shape;43;p4"/>
          <p:cNvPicPr preferRelativeResize="0"/>
          <p:nvPr/>
        </p:nvPicPr>
        <p:blipFill rotWithShape="1">
          <a:blip r:embed="rId4">
            <a:alphaModFix/>
          </a:blip>
          <a:srcRect b="25000" l="0" r="0" t="25000"/>
          <a:stretch/>
        </p:blipFill>
        <p:spPr>
          <a:xfrm>
            <a:off x="9234075" y="3634655"/>
            <a:ext cx="3400974" cy="22672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Logotipo&#10;&#10;Descrição gerada automaticamente" id="44" name="Google Shape;44;p4"/>
          <p:cNvPicPr preferRelativeResize="0"/>
          <p:nvPr/>
        </p:nvPicPr>
        <p:blipFill rotWithShape="1">
          <a:blip r:embed="rId5">
            <a:alphaModFix/>
          </a:blip>
          <a:srcRect b="-513" l="-80" r="16039" t="0"/>
          <a:stretch/>
        </p:blipFill>
        <p:spPr>
          <a:xfrm>
            <a:off x="6670959" y="3676041"/>
            <a:ext cx="2439555" cy="164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3300" y="1226824"/>
            <a:ext cx="4528224" cy="220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"/>
          <p:cNvPicPr preferRelativeResize="0"/>
          <p:nvPr/>
        </p:nvPicPr>
        <p:blipFill rotWithShape="1">
          <a:blip r:embed="rId7">
            <a:alphaModFix/>
          </a:blip>
          <a:srcRect b="5539" l="0" r="0" t="5539"/>
          <a:stretch/>
        </p:blipFill>
        <p:spPr>
          <a:xfrm>
            <a:off x="5867398" y="313977"/>
            <a:ext cx="3507574" cy="233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e066225ef_0_1"/>
          <p:cNvSpPr txBox="1"/>
          <p:nvPr>
            <p:ph idx="4294967295" type="subTitle"/>
          </p:nvPr>
        </p:nvSpPr>
        <p:spPr>
          <a:xfrm>
            <a:off x="892498" y="2203450"/>
            <a:ext cx="5527800" cy="38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Difundir o conhecimento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em tecnologia da informação de forma acessível</a:t>
            </a:r>
            <a:r>
              <a:rPr b="0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 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Eventos presenciais em São Carlos e Araraquar</a:t>
            </a: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b="0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26e066225ef_0_1"/>
          <p:cNvSpPr txBox="1"/>
          <p:nvPr>
            <p:ph idx="4294967295" type="ctrTitle"/>
          </p:nvPr>
        </p:nvSpPr>
        <p:spPr>
          <a:xfrm>
            <a:off x="892498" y="1069975"/>
            <a:ext cx="48084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</a:pPr>
            <a:r>
              <a:rPr b="1" lang="pt-BR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Opensanca</a:t>
            </a:r>
            <a:endParaRPr/>
          </a:p>
        </p:txBody>
      </p:sp>
      <p:pic>
        <p:nvPicPr>
          <p:cNvPr id="53" name="Google Shape;53;g26e066225ef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7635" y="3680699"/>
            <a:ext cx="3507574" cy="263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g26e066225ef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85198" y="1280075"/>
            <a:ext cx="1961706" cy="348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e066225ef_0_12"/>
          <p:cNvSpPr txBox="1"/>
          <p:nvPr>
            <p:ph idx="4294967295" type="subTitle"/>
          </p:nvPr>
        </p:nvSpPr>
        <p:spPr>
          <a:xfrm>
            <a:off x="817498" y="2243275"/>
            <a:ext cx="5527800" cy="38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Flutter é um framework open source do Google para desenvolver aplicações, compilar nativamente, multi plataforma com uma única base de código.</a:t>
            </a:r>
            <a:r>
              <a:rPr b="0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Dart como base</a:t>
            </a:r>
            <a:r>
              <a:rPr b="0" i="0" lang="pt-BR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26e066225ef_0_12"/>
          <p:cNvSpPr txBox="1"/>
          <p:nvPr>
            <p:ph idx="4294967295" type="ctrTitle"/>
          </p:nvPr>
        </p:nvSpPr>
        <p:spPr>
          <a:xfrm>
            <a:off x="892498" y="1069975"/>
            <a:ext cx="48084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</a:pPr>
            <a:r>
              <a:rPr b="1" lang="pt-BR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Flutter</a:t>
            </a:r>
            <a:endParaRPr/>
          </a:p>
        </p:txBody>
      </p:sp>
      <p:pic>
        <p:nvPicPr>
          <p:cNvPr id="61" name="Google Shape;61;g26e066225ef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2098" y="3591700"/>
            <a:ext cx="5466902" cy="3075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26e066225ef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8273" y="192333"/>
            <a:ext cx="5466905" cy="2928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6e066225ef_0_30"/>
          <p:cNvSpPr txBox="1"/>
          <p:nvPr>
            <p:ph idx="4294967295" type="subTitle"/>
          </p:nvPr>
        </p:nvSpPr>
        <p:spPr>
          <a:xfrm>
            <a:off x="892498" y="2203450"/>
            <a:ext cx="5527800" cy="38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26e066225ef_0_30"/>
          <p:cNvSpPr txBox="1"/>
          <p:nvPr>
            <p:ph idx="4294967295" type="ctrTitle"/>
          </p:nvPr>
        </p:nvSpPr>
        <p:spPr>
          <a:xfrm>
            <a:off x="2548951" y="1899300"/>
            <a:ext cx="7551300" cy="30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</a:pPr>
            <a:r>
              <a:rPr b="1" lang="pt-BR" sz="4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Bora pro código?</a:t>
            </a:r>
            <a:endParaRPr sz="5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6e066225ef_0_37"/>
          <p:cNvSpPr txBox="1"/>
          <p:nvPr>
            <p:ph idx="4294967295" type="subTitle"/>
          </p:nvPr>
        </p:nvSpPr>
        <p:spPr>
          <a:xfrm>
            <a:off x="892498" y="2203450"/>
            <a:ext cx="5527800" cy="38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26e066225ef_0_37"/>
          <p:cNvSpPr txBox="1"/>
          <p:nvPr>
            <p:ph idx="4294967295" type="ctrTitle"/>
          </p:nvPr>
        </p:nvSpPr>
        <p:spPr>
          <a:xfrm>
            <a:off x="1055851" y="591525"/>
            <a:ext cx="7551300" cy="30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</a:pPr>
            <a:r>
              <a:rPr b="1" lang="pt-BR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Instalando o Flutter</a:t>
            </a:r>
            <a:endParaRPr sz="3200"/>
          </a:p>
        </p:txBody>
      </p:sp>
      <p:sp>
        <p:nvSpPr>
          <p:cNvPr id="75" name="Google Shape;75;g26e066225ef_0_37"/>
          <p:cNvSpPr txBox="1"/>
          <p:nvPr>
            <p:ph idx="4294967295" type="subTitle"/>
          </p:nvPr>
        </p:nvSpPr>
        <p:spPr>
          <a:xfrm>
            <a:off x="817498" y="1758550"/>
            <a:ext cx="5527800" cy="38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Para conseguirmos usar precisamos baixar ele, que está disponível em para Windows em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https://docs.flutter.dev/get-started/install/windows#get-the-flutter-sdk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Após terminar de baixar, fazer a extração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6e066225ef_0_53"/>
          <p:cNvSpPr txBox="1"/>
          <p:nvPr>
            <p:ph idx="4294967295" type="subTitle"/>
          </p:nvPr>
        </p:nvSpPr>
        <p:spPr>
          <a:xfrm>
            <a:off x="892498" y="2203450"/>
            <a:ext cx="5527800" cy="38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26e066225ef_0_53"/>
          <p:cNvSpPr txBox="1"/>
          <p:nvPr>
            <p:ph idx="4294967295" type="ctrTitle"/>
          </p:nvPr>
        </p:nvSpPr>
        <p:spPr>
          <a:xfrm>
            <a:off x="1055851" y="591525"/>
            <a:ext cx="7551300" cy="30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</a:pPr>
            <a:r>
              <a:rPr b="1" lang="pt-BR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Adicionando na variável de ambiente</a:t>
            </a:r>
            <a:endParaRPr sz="3200"/>
          </a:p>
        </p:txBody>
      </p:sp>
      <p:sp>
        <p:nvSpPr>
          <p:cNvPr id="82" name="Google Shape;82;g26e066225ef_0_53"/>
          <p:cNvSpPr txBox="1"/>
          <p:nvPr>
            <p:ph idx="4294967295" type="subTitle"/>
          </p:nvPr>
        </p:nvSpPr>
        <p:spPr>
          <a:xfrm>
            <a:off x="892498" y="2203450"/>
            <a:ext cx="5527800" cy="38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Variável de ambiente do usuário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PATH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flutter\bin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e066225ef_0_61"/>
          <p:cNvSpPr txBox="1"/>
          <p:nvPr>
            <p:ph idx="4294967295" type="subTitle"/>
          </p:nvPr>
        </p:nvSpPr>
        <p:spPr>
          <a:xfrm>
            <a:off x="892498" y="2203450"/>
            <a:ext cx="5527800" cy="38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26e066225ef_0_61"/>
          <p:cNvSpPr txBox="1"/>
          <p:nvPr>
            <p:ph idx="4294967295" type="ctrTitle"/>
          </p:nvPr>
        </p:nvSpPr>
        <p:spPr>
          <a:xfrm>
            <a:off x="1055851" y="591525"/>
            <a:ext cx="7551300" cy="30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</a:pPr>
            <a:r>
              <a:rPr b="1" lang="pt-BR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Rodando o comando doctor</a:t>
            </a:r>
            <a:endParaRPr sz="3200"/>
          </a:p>
        </p:txBody>
      </p:sp>
      <p:sp>
        <p:nvSpPr>
          <p:cNvPr id="89" name="Google Shape;89;g26e066225ef_0_61"/>
          <p:cNvSpPr txBox="1"/>
          <p:nvPr>
            <p:ph idx="4294967295" type="subTitle"/>
          </p:nvPr>
        </p:nvSpPr>
        <p:spPr>
          <a:xfrm>
            <a:off x="892498" y="2203450"/>
            <a:ext cx="5527800" cy="38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&gt; where flutter dart </a:t>
            </a:r>
            <a:b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Dentro da pasta FLUTTER, é o resultado do comando acima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&gt; flutter doctor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&gt; flutter doctor --android-licenses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e066225ef_0_72"/>
          <p:cNvSpPr txBox="1"/>
          <p:nvPr>
            <p:ph idx="4294967295" type="subTitle"/>
          </p:nvPr>
        </p:nvSpPr>
        <p:spPr>
          <a:xfrm>
            <a:off x="892498" y="2203450"/>
            <a:ext cx="5527800" cy="38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26e066225ef_0_72"/>
          <p:cNvSpPr txBox="1"/>
          <p:nvPr>
            <p:ph idx="4294967295" type="ctrTitle"/>
          </p:nvPr>
        </p:nvSpPr>
        <p:spPr>
          <a:xfrm>
            <a:off x="1055851" y="591525"/>
            <a:ext cx="7551300" cy="30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</a:pPr>
            <a:r>
              <a:rPr b="1" lang="pt-BR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Escrevendo o código</a:t>
            </a:r>
            <a:endParaRPr sz="3200"/>
          </a:p>
        </p:txBody>
      </p:sp>
      <p:sp>
        <p:nvSpPr>
          <p:cNvPr id="96" name="Google Shape;96;g26e066225ef_0_72"/>
          <p:cNvSpPr txBox="1"/>
          <p:nvPr>
            <p:ph idx="4294967295" type="subTitle"/>
          </p:nvPr>
        </p:nvSpPr>
        <p:spPr>
          <a:xfrm>
            <a:off x="892498" y="2203450"/>
            <a:ext cx="5527800" cy="38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VS Code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&gt; Procurar extensão Flutter Extension e instalar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Android studio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-&gt; Arquivo - Configurações -&gt; Plugins -&gt; no topo procurar a opção Marketplace -&gt; procurar por Flutter -&gt; instalar e dar restart no prompt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2021-05-18T18:37:35Z</dcterms:created>
  <dc:creator>Monitora Soluções</dc:creator>
</cp:coreProperties>
</file>